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CEF-4CA2-4A50-B0A0-8EFA4B0DBD29}" type="datetimeFigureOut">
              <a:rPr lang="en-US" smtClean="0"/>
              <a:t>7/13/2014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7830-FC77-44E2-A033-69F1F3AE6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0471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CEF-4CA2-4A50-B0A0-8EFA4B0DBD29}" type="datetimeFigureOut">
              <a:rPr lang="en-US" smtClean="0"/>
              <a:t>7/13/2014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7830-FC77-44E2-A033-69F1F3AE6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012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CEF-4CA2-4A50-B0A0-8EFA4B0DBD29}" type="datetimeFigureOut">
              <a:rPr lang="en-US" smtClean="0"/>
              <a:t>7/13/2014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7830-FC77-44E2-A033-69F1F3AE6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492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CEF-4CA2-4A50-B0A0-8EFA4B0DBD29}" type="datetimeFigureOut">
              <a:rPr lang="en-US" smtClean="0"/>
              <a:t>7/13/2014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7830-FC77-44E2-A033-69F1F3AE6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5136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CEF-4CA2-4A50-B0A0-8EFA4B0DBD29}" type="datetimeFigureOut">
              <a:rPr lang="en-US" smtClean="0"/>
              <a:t>7/13/2014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7830-FC77-44E2-A033-69F1F3AE6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232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CEF-4CA2-4A50-B0A0-8EFA4B0DBD29}" type="datetimeFigureOut">
              <a:rPr lang="en-US" smtClean="0"/>
              <a:t>7/13/2014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7830-FC77-44E2-A033-69F1F3AE6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6808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CEF-4CA2-4A50-B0A0-8EFA4B0DBD29}" type="datetimeFigureOut">
              <a:rPr lang="en-US" smtClean="0"/>
              <a:t>7/13/2014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7830-FC77-44E2-A033-69F1F3AE6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847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CEF-4CA2-4A50-B0A0-8EFA4B0DBD29}" type="datetimeFigureOut">
              <a:rPr lang="en-US" smtClean="0"/>
              <a:t>7/13/2014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7830-FC77-44E2-A033-69F1F3AE6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3509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CEF-4CA2-4A50-B0A0-8EFA4B0DBD29}" type="datetimeFigureOut">
              <a:rPr lang="en-US" smtClean="0"/>
              <a:t>7/13/2014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7830-FC77-44E2-A033-69F1F3AE6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9456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CEF-4CA2-4A50-B0A0-8EFA4B0DBD29}" type="datetimeFigureOut">
              <a:rPr lang="en-US" smtClean="0"/>
              <a:t>7/13/2014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7830-FC77-44E2-A033-69F1F3AE6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406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4FFCEF-4CA2-4A50-B0A0-8EFA4B0DBD29}" type="datetimeFigureOut">
              <a:rPr lang="en-US" smtClean="0"/>
              <a:t>7/13/2014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BC7830-FC77-44E2-A033-69F1F3AE6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42678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4FFCEF-4CA2-4A50-B0A0-8EFA4B0DBD29}" type="datetimeFigureOut">
              <a:rPr lang="en-US" smtClean="0"/>
              <a:t>7/13/2014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BC7830-FC77-44E2-A033-69F1F3AE66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070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2.wdp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jp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://www.online-stopwatch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Marshmallow Challenge!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Furman University Tech Literacy Class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045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Materials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604" y="1690688"/>
            <a:ext cx="2286000" cy="2286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9953" b="99052" l="0" r="8954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1021" y="1479723"/>
            <a:ext cx="2892984" cy="255405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818" y="1690688"/>
            <a:ext cx="4237208" cy="23430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385" y="1112960"/>
            <a:ext cx="3545615" cy="349854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68451" y="4033780"/>
            <a:ext cx="19563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 Yard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836512" y="4033780"/>
            <a:ext cx="19563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 Yard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707497" y="4045403"/>
            <a:ext cx="267316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20 Sticks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9965079" y="4045403"/>
            <a:ext cx="53572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1</a:t>
            </a:r>
            <a:endParaRPr lang="en-US" sz="5400" b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0679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Task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Your group has 18 minutes to build the tallest free-standing structure that will support an entire marshmallow on top. You may only use the materials in the bag.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4684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62785"/>
            <a:ext cx="105156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Build the Tallest </a:t>
            </a:r>
            <a:r>
              <a:rPr lang="en-US" b="1" i="1" u="sng" dirty="0" smtClean="0"/>
              <a:t>FREESTANDING</a:t>
            </a:r>
            <a:r>
              <a:rPr lang="en-US" dirty="0" smtClean="0"/>
              <a:t> Structure. Structures are measured from table top to the top of the marshmallow. Structure cannot be suspended from anything</a:t>
            </a:r>
          </a:p>
          <a:p>
            <a:r>
              <a:rPr lang="en-US" dirty="0" smtClean="0"/>
              <a:t>The </a:t>
            </a:r>
            <a:r>
              <a:rPr lang="en-US" b="1" i="1" u="sng" dirty="0" smtClean="0"/>
              <a:t>ENTIRE</a:t>
            </a:r>
            <a:r>
              <a:rPr lang="en-US" dirty="0" smtClean="0"/>
              <a:t> marshmallow must be on top</a:t>
            </a:r>
          </a:p>
          <a:p>
            <a:r>
              <a:rPr lang="en-US" dirty="0" smtClean="0"/>
              <a:t>Use as much or as little of the kit that you want. You </a:t>
            </a:r>
            <a:r>
              <a:rPr lang="en-US" b="1" i="1" u="sng" dirty="0" smtClean="0"/>
              <a:t>MAY NOT</a:t>
            </a:r>
            <a:r>
              <a:rPr lang="en-US" dirty="0" smtClean="0"/>
              <a:t> use the bag</a:t>
            </a:r>
          </a:p>
          <a:p>
            <a:r>
              <a:rPr lang="en-US" dirty="0" smtClean="0"/>
              <a:t>You may break up the tape, string or </a:t>
            </a:r>
            <a:r>
              <a:rPr lang="en-US" dirty="0" err="1" smtClean="0"/>
              <a:t>sphagetti</a:t>
            </a:r>
            <a:endParaRPr lang="en-US" dirty="0" smtClean="0"/>
          </a:p>
          <a:p>
            <a:r>
              <a:rPr lang="en-US" dirty="0" smtClean="0"/>
              <a:t>Once time is up, all team members must remove hands from the structure. 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8165206" y="6314123"/>
            <a:ext cx="35877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hlinkClick r:id="rId2"/>
              </a:rPr>
              <a:t>http://www.online-stopwatch.com/</a:t>
            </a: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4265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132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The Marshmallow Challenge!</vt:lpstr>
      <vt:lpstr>Your Materials</vt:lpstr>
      <vt:lpstr>The Task</vt:lpstr>
      <vt:lpstr>The Rules</vt:lpstr>
    </vt:vector>
  </TitlesOfParts>
  <Company>The School District of Greenville County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Marshmallow Challenge!</dc:title>
  <dc:creator>McCoy, Jeff Curtis</dc:creator>
  <cp:lastModifiedBy>McCoy, Jeff Curtis</cp:lastModifiedBy>
  <cp:revision>3</cp:revision>
  <dcterms:created xsi:type="dcterms:W3CDTF">2014-07-13T17:44:15Z</dcterms:created>
  <dcterms:modified xsi:type="dcterms:W3CDTF">2014-07-13T17:49:49Z</dcterms:modified>
</cp:coreProperties>
</file>